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ink/ink16.xml" ContentType="application/inkml+xml"/>
  <Override PartName="/ppt/notesSlides/notesSlide17.xml" ContentType="application/vnd.openxmlformats-officedocument.presentationml.notesSlide+xml"/>
  <Override PartName="/ppt/ink/ink17.xml" ContentType="application/inkml+xml"/>
  <Override PartName="/ppt/notesSlides/notesSlide18.xml" ContentType="application/vnd.openxmlformats-officedocument.presentationml.notesSlide+xml"/>
  <Override PartName="/ppt/ink/ink18.xml" ContentType="application/inkml+xml"/>
  <Override PartName="/ppt/notesSlides/notesSlide19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20.xml" ContentType="application/vnd.openxmlformats-officedocument.presentationml.notesSlide+xml"/>
  <Override PartName="/ppt/ink/ink21.xml" ContentType="application/inkml+xml"/>
  <Override PartName="/ppt/notesSlides/notesSlide21.xml" ContentType="application/vnd.openxmlformats-officedocument.presentationml.notesSlide+xml"/>
  <Override PartName="/ppt/ink/ink22.xml" ContentType="application/inkml+xml"/>
  <Override PartName="/ppt/notesSlides/notesSlide22.xml" ContentType="application/vnd.openxmlformats-officedocument.presentationml.notesSlide+xml"/>
  <Override PartName="/ppt/ink/ink23.xml" ContentType="application/inkml+xml"/>
  <Override PartName="/ppt/notesSlides/notesSlide23.xml" ContentType="application/vnd.openxmlformats-officedocument.presentationml.notesSlide+xml"/>
  <Override PartName="/ppt/ink/ink24.xml" ContentType="application/inkml+xml"/>
  <Override PartName="/ppt/notesSlides/notesSlide24.xml" ContentType="application/vnd.openxmlformats-officedocument.presentationml.notesSlide+xml"/>
  <Override PartName="/ppt/ink/ink25.xml" ContentType="application/inkml+xml"/>
  <Override PartName="/ppt/notesSlides/notesSlide25.xml" ContentType="application/vnd.openxmlformats-officedocument.presentationml.notesSlide+xml"/>
  <Override PartName="/ppt/ink/ink26.xml" ContentType="application/inkml+xml"/>
  <Override PartName="/ppt/notesSlides/notesSlide26.xml" ContentType="application/vnd.openxmlformats-officedocument.presentationml.notesSlide+xml"/>
  <Override PartName="/ppt/ink/ink27.xml" ContentType="application/inkml+xml"/>
  <Override PartName="/ppt/notesSlides/notesSlide27.xml" ContentType="application/vnd.openxmlformats-officedocument.presentationml.notesSlide+xml"/>
  <Override PartName="/ppt/ink/ink28.xml" ContentType="application/inkml+xml"/>
  <Override PartName="/ppt/notesSlides/notesSlide28.xml" ContentType="application/vnd.openxmlformats-officedocument.presentationml.notesSlide+xml"/>
  <Override PartName="/ppt/ink/ink29.xml" ContentType="application/inkml+xml"/>
  <Override PartName="/ppt/notesSlides/notesSlide29.xml" ContentType="application/vnd.openxmlformats-officedocument.presentationml.notesSlide+xml"/>
  <Override PartName="/ppt/ink/ink30.xml" ContentType="application/inkml+xml"/>
  <Override PartName="/ppt/notesSlides/notesSlide30.xml" ContentType="application/vnd.openxmlformats-officedocument.presentationml.notesSlide+xml"/>
  <Override PartName="/ppt/ink/ink31.xml" ContentType="application/inkml+xml"/>
  <Override PartName="/ppt/notesSlides/notesSlide31.xml" ContentType="application/vnd.openxmlformats-officedocument.presentationml.notesSlide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76" r:id="rId2"/>
    <p:sldId id="258" r:id="rId3"/>
    <p:sldId id="260" r:id="rId4"/>
    <p:sldId id="261" r:id="rId5"/>
    <p:sldId id="263" r:id="rId6"/>
    <p:sldId id="266" r:id="rId7"/>
    <p:sldId id="454" r:id="rId8"/>
    <p:sldId id="453" r:id="rId9"/>
    <p:sldId id="455" r:id="rId10"/>
    <p:sldId id="488" r:id="rId11"/>
    <p:sldId id="489" r:id="rId12"/>
    <p:sldId id="456" r:id="rId13"/>
    <p:sldId id="457" r:id="rId14"/>
    <p:sldId id="487" r:id="rId15"/>
    <p:sldId id="486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477" r:id="rId29"/>
    <p:sldId id="470" r:id="rId30"/>
    <p:sldId id="471" r:id="rId31"/>
    <p:sldId id="472" r:id="rId32"/>
    <p:sldId id="473" r:id="rId33"/>
    <p:sldId id="474" r:id="rId34"/>
    <p:sldId id="475" r:id="rId35"/>
    <p:sldId id="476" r:id="rId36"/>
    <p:sldId id="47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008CC44-3342-4C8E-8ADD-66BFBEA238C6}">
          <p14:sldIdLst>
            <p14:sldId id="276"/>
            <p14:sldId id="258"/>
            <p14:sldId id="260"/>
            <p14:sldId id="261"/>
            <p14:sldId id="263"/>
            <p14:sldId id="266"/>
            <p14:sldId id="454"/>
            <p14:sldId id="453"/>
            <p14:sldId id="455"/>
            <p14:sldId id="488"/>
            <p14:sldId id="489"/>
            <p14:sldId id="456"/>
            <p14:sldId id="457"/>
            <p14:sldId id="487"/>
            <p14:sldId id="486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7"/>
            <p14:sldId id="470"/>
            <p14:sldId id="471"/>
            <p14:sldId id="472"/>
            <p14:sldId id="473"/>
            <p14:sldId id="474"/>
            <p14:sldId id="475"/>
            <p14:sldId id="476"/>
            <p14:sldId id="478"/>
          </p14:sldIdLst>
        </p14:section>
        <p14:section name="제목 없는 구역" id="{9D2F5BF0-F065-4AF2-9A5D-164E05EF20C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354" autoAdjust="0"/>
  </p:normalViewPr>
  <p:slideViewPr>
    <p:cSldViewPr snapToGrid="0">
      <p:cViewPr varScale="1">
        <p:scale>
          <a:sx n="79" d="100"/>
          <a:sy n="79" d="100"/>
        </p:scale>
        <p:origin x="126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1:52:11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16792 8784 0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4T02:38:31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20472 7721 163 0,'0'0'123'16,"0"0"-80"-16,0 0 6 15,0 0-30-15,0 0-2 16,0 0 32-16,0-7 6 16,0 6-22-16,-2 1-7 15,2-2-3-15,0 2-4 0,0-1-19 16,0-1 0-1,0 1-1-15,0 0-12 16,-1-2 13-16,1 2-1 0,-2 1-5 16,1 0 6-16,-3 0 10 15,2 0 13-15,-2 0-8 16,1 0 19-16,-2 0 28 16,-1 0-18-16,1 0-31 15,-2 0-5-15,3 1-8 16,-1 2 0-16,2 1-2 15,-1 0-21-15,1-1-9 16,-2 1 8-16,0-1 11 16,2 0 4-16,-2-2 9 15,2 1 0-15,-2-1 14 16,4 0 11-16,-1-1 4 0,1 0 5 16,1 0 5-16,0 0 12 15,0 0-5-15,0 0 0 16,0 0-2-16,0 0 8 15,0 0 6-15,0 0 2 16,0 0 3-16,0 0 18 16,0 0-3-16,0 0-11 15,0 0-16-15,0 0-13 16,0 0-1-16,0 0-12 16,0 0-6-16,0 0-3 15,0 0 3-15,9 0 25 16,2 2-2-16,3-2-14 15,4 0-9-15,5 1 19 16,3-1 22-16,6 1-23 0,4 3-25 16,4-2-2-16,0 0 2 15,5-1-1-15,1 1-5 16,1-1 8-16,0 1-8 16,1-2-6-16,0 0 12 15,-1 0-12-15,0 0 23 16,-1 0-10-16,-3 0 2 15,-2 0-13-15,-6 0 6 16,1 0-8-16,-5 0 1 16,-1 0-1-16,-4 0 0 15,1 0 1-15,-2 0-1 16,0 2 0-16,0 0 0 0,1 2 0 16,-1-1 0-1,4 0 0-15,-1 0 0 0,2 0 1 16,-2-1-1-16,-1 1 0 15,-2 1 0-15,-5-2 0 16,-2 0 0-16,-8 0 0 16,-1-1 0-16,-5-1-1 15,-2 0 0-15,-2 2 1 16,0-2-1-16,0 0 1 16,0 0-2-16,0 0 1 15,0 0-6-15,0 0 5 16,0 0 1-16,0 1-5 0,0-1 6 15,0 0-1 1,0 0 1-16,0 1 0 0,0-1 14 16,0 0 25-16,0 0-11 15,0 2-8-15,0-1-3 16,0 2-8-16,0 2 2 16,0 3 25-16,0 2-4 15,0 4-15-15,0 2-10 16,-2 2 2-16,-1 3-2 15,-1 0 4-15,-2 2 1 16,2 1-5-16,-1-2 0 16,1 1-5-16,-1 1-1 15,2-3 7-15,0 2-7 16,-1-2-1-16,2-2 1 16,1 1-1-16,1 0-1 0,0-3 1 15,0 1 0-15,-2 1 0 16,2-1 2-16,-1 1 29 15,-1 3-18-15,-1 1-5 16,0 0-2-16,0 2-5 16,-1 4 1-16,1 1 6 15,0 2-7-15,0 2-1 16,2 1 1-16,-1 2 0 16,1 1 5-16,-2 4-5 15,1 4 0-15,0 0 5 16,1 3-5-16,1 1 0 15,0 0 0-15,0 2 8 16,0-1-9-16,0 2 0 0,3 0-1 16,2-2 1-16,-1 3-1 15,2-1 0-15,0 1 0 16,0 0 0-16,0 1 1 16,0 2 0-16,1-1 0 15,-1-1 0-15,-1 1 0 16,-1 0 1-16,2 2-1 15,0 1 0-15,-2-1 1 16,1 1 0-16,-1 3 0 16,-1 0 8-16,1-2-3 15,0 3-4-15,-1-2-2 16,1 0 0-16,1 0 0 0,-1 0 3 16,2-1-2-1,-1-2 1-15,-1-1 5 16,-1-3-6-16,3 0 5 0,-4-3-4 15,-1 2-1 1,-1-2 0-16,0 3 7 0,0 1-7 16,0 0 0-16,0-1 5 15,0 0-4-15,-3-3-1 16,1 1 0-16,1-2-1 16,-2-2 0-16,2-1 0 15,-1 0 0-15,1-3 0 16,-2 1 0-16,0-1 0 15,-2-1 0-15,1 0 1 16,-2-2-2-16,-1 0 2 16,-1-1-1-16,2-2 0 0,0-1 1 15,0-3-2 1,0-2 2-16,3-2-1 0,0-4 0 16,0 0 0-16,-1-5 0 15,1 0 0-15,0-4 1 16,-2-2 0-16,1-2-1 15,1-3 1-15,0-1 0 16,1-4 0-16,-1 1 0 16,2-2-1-16,-2 0 1 15,1 2 0-15,-2 1-1 16,1 3 0-16,-3 2-2 16,0 3 1-16,1 2 0 15,1 1-5-15,1 3 0 0,0 0-6 16,1 2 0-16,1 0 10 15,-1-1-5-15,1 0-3 16,-1 3 2 0,0-1 7-16,0 1-10 0,1 2 10 15,-2 0-7-15,0 1-2 16,-2 1 1-16,1-2 3 16,-1 0 5-16,0-1-12 15,1 0-1-15,1-3 7 16,0-1 6-16,2-2-17 15,-2 0 8-15,1-3 9 16,-1 0 0-16,0-3-1 16,0-3-11-16,0-4 12 15,-2 0-5-15,0-2 6 16,-3-3 1-16,-4 1 5 0,-4-1-6 16,-8-1-18-16,-4 1 10 15,-8-1-5-15,-7 6-6 16,-9 3 10-16,-20 5 9 15,-19 8-2-15,4-1 2 16,10 0 0-16,8-4-1 16,17-4 1-16,-8 1 1 15,-10 3-1-15,3-1 1 16,1-2 0-16,1-2-1 16,1-2 0-16,-1-1 1 15,4-2-1-15,-1-2 0 16,0 0 0-16,-2-4 0 0,-2 3 1 15,-3-4-1-15,0 1 2 16,0-1-1-16,0-1 0 16,1 1 5-16,4-1-4 15,3 0-1-15,0 0 12 16,5 0-3-16,-1 0-9 16,5 0 0-16,3 0-1 15,4 2 1-15,5-2 0 16,6 0-1-16,4 0 8 15,3 0-7-15,3 0 0 16,0 0 1-16,1 0-2 16,-2-4-1-16,3-1 0 15,0 0 0-15,2 2 1 16,3-3 0-16,0 0 1 0,2-2 6 16,-1-1-6-16,1-2 0 15,-1 0-1-15,1-3 0 16,-3-2 0-16,0 0 0 15,-3 1 0-15,-4 1 1 16,-4 2-1-16,-2 0-30 16,-5 4 30-16,2 1 6 15,-1 1-5-15,6 0 8 16,3 1-2-16,4-3 1 16,4 0-8-16,2-2 0 15,1-2-1-15,0-4 0 16,-2-1 1-16,1-3 1 0,-1-1 1 15,-2 0-1 1,-2-1 12-16,0 0-12 16,-3-1 1-16,-1 1 5 0,1 2 20 15,2 2-21-15,-1-2 1 16,4 2-6-16,4-4 1 16,0-3-2-16,3-6-8 15,-1-4 8-15,2-4 1 16,-1-3-1-16,-4-6 6 15,-1 1-6-15,0-3 0 16,-1 0 1-16,1-1-1 16,4-2-8-16,3 0 7 15,4-2 1-15,3-3-1 16,3-13-4-16,0-13 4 16,0-13 1-16,0 5 1 0,0 21 5 15,0 21-6-15,0 14 1 16,0-5 5-16,-3-8-6 15,-4-7 1-15,0 0-2 16,1-1 1-16,0-2-6 16,2-1-19-16,-1-1 18 15,2-2 6-15,-2-12 0 16,0-13 1-16,-3-12-9 16,-1 7-2-16,1 21 11 15,2 21 0-15,0 16 0 16,-2-5 1-16,0-2-1 15,1-4-8-15,3 2 7 0,1 5 0 16,3-1 0 0,0-1-7-16,0 0 8 0,0-3-16 15,0 0-9-15,-3 1 24 16,-2 0 1-16,-1 3-6 16,-1 1 6-16,-1 5 6 15,1 2-6-15,-1 1-6 16,0 3 5-16,2 1-1 15,0-1 2-15,0-1-1 16,-1-1-6-16,0-4 7 16,1-3 0-16,0 2 2 15,-1-2-1-15,1-1-1 16,0 1 0-16,3 1 0 16,3-3-1-16,0 1 1 15,0-2-7-15,12-4-11 0,1 0 9 16,2-3 2-16,0 1 7 15,0-1-7-15,-2-1 6 16,0 0 0-16,-2 2 0 16,0-1 0-16,-2 5-8 15,-1 1 9-15,-1 4-1 16,-3 0 1-16,1 2 0 16,-2 1 0-16,1-1 1 15,3-2-1-15,1-1 0 16,2-3-2-16,4-3-5 15,-1-1 7-15,3 2 2 16,-3 2-2-16,-1 4-2 16,-1 2-6-16,-2 3 8 15,-2 4 1-15,-3 5 1 16,0 1-2-16,-1 5 1 0,0 3-1 16,-1 2 1-16,1 0-1 15,0 0-1-15,0-1-8 16,1-1 9-16,-1 1-6 15,0 2 6-15,0 4 0 16,-2 0-1-16,1 3 1 16,-1 1 0-16,-1 0 0 15,0 2 0-15,2-2 1 16,-2 0 0-16,0 2-1 16,0-3 0-16,1 2-6 0,1-1 6 15,-2 2 0-15,2-1-1 16,-2 2 1-16,0-1 0 15,1 1-9-15,2-1-1 16,3 1-49-16,6-2 19 16,4 1 25-16,10-2 8 15,5 2 6-15,5-2 1 16,3 0 0-16,1 3 0 16,-3 0 0-16,-5 0-7 15,-6 0-22-15,-3 0 14 16,-11 0-124-16,-12 8-95 15,-9 1-267-15,-18-3-270 0</inkml:trace>
  <inkml:trace contextRef="#ctx0" brushRef="#br0" timeOffset="2225">18245 7693 13 0,'0'0'514'0,"0"0"-348"16,0 0-109-16,0 0 53 0,0 0-10 16,0 0-19-1,0 0-18-15,0 4-9 0,0-4-5 16,0 0 2-16,0 0 0 16,0 0 5-16,0 0 14 15,0 0-3-15,0 0-25 16,0 0-6-16,0 0 27 15,0 0 26-15,0 0 22 16,0 0-41-16,0-6-10 16,-2-3-31-16,1-5-20 15,-2-5-3-15,0-3-5 16,0-5-1-16,0-3 0 16,0-2 2-16,-2 0 5 15,2 0-6-15,-3 1-1 16,5 5 1-16,-1 2-1 0,-1 5 2 15,2 1 4 1,-1 2-6-16,1 1 0 0,-2 1 1 16,1 1-1-16,-1 3 1 15,0 1 7-15,0 1 3 16,-1 2 10-16,1 0 2 16,0 3-11-16,1 0 10 15,2 0 5-15,0 3 4 16,0 0-15-16,0 0-14 15,0 0-2-15,0 0 0 16,0 0-8-16,0 0-2 16,15-1 4-16,6-3 6 15,12-1 1-15,10 1 18 16,9-2-7-16,9 1-11 16,17 0 1-16,18 1-2 0,-8 0 6 15,-9 1-6-15,-9 2 0 16,-14-1 0-16,7 2 0 15,7 0 0-15,-2 0 0 16,-6 0 1-16,-2 0 0 16,-3 0 10-16,-2 0 6 15,-4 0-5-15,-1 0 0 16,-1 0-11-16,-2 0-1 16,2 0 2-16,-1 0-1 15,1 0 0-15,1 0-1 16,0 2 0-16,2 0 0 0,-1 0 1 15,-3 1-1 1,-4-3 0-16,-5 1 1 0,-8-1 0 16,-5 0-1-1,-10 0 0-15,-4 0 0 0,-6 2 0 16,0-2 0-16,-3 0 0 16,2 0 9-16,-1 0 0 15,3 2-8-15,-1-2 1 16,0 2 5-16,0-2-6 15,2 2-1-15,1 0 0 16,0 1 2-16,1 1-2 16,4 1 0-16,-4-2 0 15,1 2 0-15,-3-2 0 16,0 0 1-16,-4-1 0 0,0 0-1 16,-3-1 0-16,-1-1 1 15,0 2 25-15,0 3 3 16,0 5-11-16,0 4 4 15,0 4 2-15,0 7-8 16,0 1-4-16,0 3-6 16,0 3 0-16,0-3-5 15,0 3-1-15,0-4 8 16,0-3-8-16,2-1 2 16,-1-8-2-16,1-2-12 15,9-7-116-15,1-4-164 16,0-3-453-16</inkml:trace>
  <inkml:trace contextRef="#ctx0" brushRef="#br0" timeOffset="12497.17">18622 7407 42 0,'0'0'20'0,"0"0"0"16,0 0 44-16,0 0-37 16,0 0-17-16,0 0-9 15,-18 0 7-15,18 0 0 16,-1 0 1-16,-2 0 0 16,0 0 8-16,-4 0-16 0,2 0 12 15,-1-1 27-15,1-2-1 16,2 0-10-16,2 0-3 15,1-1-12-15,0-4 0 16,0 1-14-16,3-1 0 16,6-1-1-16,2 0 1 15,2-2-10-15,0 1 1 16,-1 0 8-16,0-2-18 16,-2 1-16-16,-1-1-8 15,-3 3 23-15,0-4 18 16,0 2-5-16,-2-1-4 15,0 1 10-15,-3 1 1 16,-1 3 1-16,0 2 1 0,0 0 15 16,0 4-7-1,0 1-9-15,0 0 12 0,0 0-1 16,0 0-11-16,0 0 5 16,0 0 4-16,0 0 10 15,0 0-3-15,0 4-15 16,0-2-1-16,0-1 0 15,0 2 6-15,0-2-7 16,0 1 0-16,0-1 0 16,0-1 0-16,0 2 1 15,0-2-1-15,0 0 6 16,0 0-3-16,-1 0-2 16,-1 0 6-16,2 0 2 15,0-2-9-15,0-4 0 16,0 2-14-16,5-10-23 0,4 3-11 15,2 0-57-15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6-02T02:20:0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22507 5486 0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196BC-0FD5-474D-A0E4-E61952FCDFFD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40AFB-C771-43E2-85FD-870E385B3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3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16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40AFB-C771-43E2-85FD-870E385B3A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2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0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25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83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144016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8612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1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48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41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7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1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62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6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latinLnBrk="0"/>
            <a:fld id="{4FB132E4-AF16-4739-AE11-54E654AB6C83}" type="datetimeFigureOut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latinLnBrk="0"/>
              <a:t>27/5/2021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latinLnBrk="0"/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latinLnBrk="0"/>
            <a:fld id="{32ECF6DE-617D-4B4B-9CE7-0067243F15B7}" type="slidenum">
              <a:rPr lang="en-SG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latinLnBrk="0"/>
              <a:t>‹#›</a:t>
            </a:fld>
            <a:endParaRPr lang="en-SG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6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rG-VS7Lf_6Ek4eYlE6bQwUoA5gAzoRnZ/view?usp=sharing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emf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rcxphywVUUsA0qB9t38f4uuCrlvB4bjo/view?usp=sharing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emf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v/opencv_3rdparty/raw/dnn_samples_face_detector_20170830/res10_300x300_ssd_iter_140000.caffemode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emf"/><Relationship Id="rId4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v/opencv/raw/master/samples/dnn/face_detector/deploy.prototx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8.emf"/><Relationship Id="rId4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29.png"/><Relationship Id="rId4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Ov5wYTZbUmGg9f1OO_v6xqHXK4QChAMX/view?usp=shar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.emf"/><Relationship Id="rId4" Type="http://schemas.openxmlformats.org/officeDocument/2006/relationships/customXml" Target="../ink/ink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emf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xwgqjE6nT3tsBOLyvHtC59OdcIIW-4Us/view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OpenCV</a:t>
            </a:r>
            <a:r>
              <a:rPr lang="ko-KR" altLang="en-US" sz="4400" dirty="0"/>
              <a:t>를 활용한 증강</a:t>
            </a:r>
            <a:r>
              <a:rPr lang="en-US" altLang="ko-KR" sz="4400" dirty="0"/>
              <a:t>/</a:t>
            </a:r>
            <a:r>
              <a:rPr lang="ko-KR" altLang="en-US" sz="4400" dirty="0"/>
              <a:t>가상현실 구축</a:t>
            </a:r>
            <a:endParaRPr lang="en-SG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이준</a:t>
            </a:r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C94C042-4C37-4FC9-B353-712419E638A1}"/>
                  </a:ext>
                </a:extLst>
              </p14:cNvPr>
              <p14:cNvContentPartPr/>
              <p14:nvPr/>
            </p14:nvContentPartPr>
            <p14:xfrm>
              <a:off x="6045120" y="3162240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C94C042-4C37-4FC9-B353-712419E638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5760" y="3152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64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60"/>
    </mc:Choice>
    <mc:Fallback xmlns="">
      <p:transition spd="slow" advTm="2256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홀로 </a:t>
            </a:r>
            <a:r>
              <a:rPr lang="en-US" altLang="ko-KR" dirty="0"/>
              <a:t>UI </a:t>
            </a:r>
            <a:r>
              <a:rPr lang="ko-KR" altLang="en-US" dirty="0"/>
              <a:t>임포트하기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https://drive.google.com/file/d/1rG-VS7Lf_6Ek4eYlE6bQwUoA5gAzoRnZ/view?usp=sharing</a:t>
            </a:r>
            <a:r>
              <a:rPr lang="en-US" altLang="ko-KR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7B0A216-4AE3-452B-A8E0-9BA090863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570" y="3290299"/>
            <a:ext cx="5465072" cy="2626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AFF2E-483F-4B93-9714-75EB1AAD4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520" y="2991394"/>
            <a:ext cx="2261241" cy="3753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66AFA9-525E-47E7-A247-2A728A542F8D}"/>
              </a:ext>
            </a:extLst>
          </p:cNvPr>
          <p:cNvSpPr/>
          <p:nvPr/>
        </p:nvSpPr>
        <p:spPr>
          <a:xfrm>
            <a:off x="4572000" y="3846286"/>
            <a:ext cx="725714" cy="290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9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홀로 그램 이펙트 생성 애셋</a:t>
            </a:r>
            <a:r>
              <a:rPr lang="en-US" altLang="ko-KR" dirty="0"/>
              <a:t> </a:t>
            </a:r>
            <a:r>
              <a:rPr lang="ko-KR" altLang="en-US" dirty="0"/>
              <a:t>임포트하기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https://drive.google.com/file/d/1rcxphywVUUsA0qB9t38f4uuCrlvB4bjo/view?usp=sharing</a:t>
            </a:r>
            <a:r>
              <a:rPr lang="en-US" altLang="ko-KR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0628BF-38AC-440B-9246-5B105A5CF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38" y="3054457"/>
            <a:ext cx="6741962" cy="3317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870A8-ABE5-4828-81A6-677E837C2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77" y="2558726"/>
            <a:ext cx="2539432" cy="42154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07CDA6-0628-4CEB-A5B5-9119945C2A31}"/>
              </a:ext>
            </a:extLst>
          </p:cNvPr>
          <p:cNvSpPr/>
          <p:nvPr/>
        </p:nvSpPr>
        <p:spPr>
          <a:xfrm>
            <a:off x="4122057" y="3759200"/>
            <a:ext cx="725714" cy="290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2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en-US" altLang="ko-KR" dirty="0" err="1"/>
              <a:t>ResnetSSDFaceDetectionExample</a:t>
            </a:r>
            <a:r>
              <a:rPr lang="en-US" altLang="ko-KR" dirty="0"/>
              <a:t> </a:t>
            </a:r>
            <a:r>
              <a:rPr lang="ko-KR" altLang="en-US" dirty="0"/>
              <a:t>씬 선택하기</a:t>
            </a:r>
            <a:endParaRPr lang="en-US" altLang="ko-KR" dirty="0"/>
          </a:p>
          <a:p>
            <a:r>
              <a:rPr lang="en-US" altLang="ko-KR" dirty="0"/>
              <a:t>DNN</a:t>
            </a:r>
            <a:r>
              <a:rPr lang="ko-KR" altLang="en-US" dirty="0"/>
              <a:t> 중 유명한 </a:t>
            </a:r>
            <a:r>
              <a:rPr lang="en-US" altLang="ko-KR" dirty="0"/>
              <a:t>Resnet</a:t>
            </a:r>
            <a:r>
              <a:rPr lang="ko-KR" altLang="en-US" dirty="0"/>
              <a:t>을 사용한 얼굴 검출 샘플임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EA661B-D9AF-4C1C-AE08-8BD23AF10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21" y="2644922"/>
            <a:ext cx="5596429" cy="38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씬구성 확인</a:t>
            </a:r>
            <a:endParaRPr lang="en-US" altLang="ko-KR" dirty="0"/>
          </a:p>
          <a:p>
            <a:pPr lvl="1"/>
            <a:r>
              <a:rPr lang="ko-KR" altLang="en-US" dirty="0"/>
              <a:t>매우 심플하게 </a:t>
            </a:r>
            <a:r>
              <a:rPr lang="en-US" altLang="ko-KR" dirty="0"/>
              <a:t>Quad </a:t>
            </a:r>
            <a:r>
              <a:rPr lang="ko-KR" altLang="en-US" dirty="0"/>
              <a:t>와 </a:t>
            </a:r>
            <a:r>
              <a:rPr lang="en-US" altLang="ko-KR" dirty="0"/>
              <a:t>UI</a:t>
            </a:r>
            <a:r>
              <a:rPr lang="ko-KR" altLang="en-US" dirty="0"/>
              <a:t>로 구성됨</a:t>
            </a:r>
            <a:endParaRPr lang="en-US" altLang="ko-KR" dirty="0"/>
          </a:p>
          <a:p>
            <a:pPr lvl="1"/>
            <a:r>
              <a:rPr lang="en-US" altLang="ko-KR" dirty="0"/>
              <a:t>Quad </a:t>
            </a:r>
            <a:r>
              <a:rPr lang="ko-KR" altLang="en-US" dirty="0"/>
              <a:t>에 딥러닝을 적용한 얼굴 인식 모듈이 들어가 있음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074FE0-0A36-490E-A153-9A7EADC9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5171"/>
            <a:ext cx="6415314" cy="3052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4F58B-1904-4D85-9BB0-A09194573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739" y="696779"/>
            <a:ext cx="2162175" cy="1885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7E3D1-38A1-4860-80F0-9685E1A6F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314" y="3095171"/>
            <a:ext cx="5672851" cy="30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9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4268995" cy="4525963"/>
          </a:xfrm>
        </p:spPr>
        <p:txBody>
          <a:bodyPr/>
          <a:lstStyle/>
          <a:p>
            <a:r>
              <a:rPr lang="en-US" altLang="ko-KR" dirty="0" err="1"/>
              <a:t>DNNObjectDetectionWebcamTest</a:t>
            </a:r>
            <a:endParaRPr lang="en-US" altLang="ko-KR" dirty="0"/>
          </a:p>
          <a:p>
            <a:pPr lvl="1"/>
            <a:r>
              <a:rPr lang="ko-KR" altLang="en-US" dirty="0"/>
              <a:t>딥러닝을 이미 수행한 </a:t>
            </a:r>
            <a:r>
              <a:rPr lang="en-US" altLang="ko-KR" dirty="0"/>
              <a:t>(</a:t>
            </a:r>
            <a:r>
              <a:rPr lang="ko-KR" altLang="en-US" dirty="0"/>
              <a:t>얼굴</a:t>
            </a:r>
            <a:r>
              <a:rPr lang="en-US" altLang="ko-KR" dirty="0"/>
              <a:t>) </a:t>
            </a:r>
            <a:r>
              <a:rPr lang="ko-KR" altLang="en-US" dirty="0"/>
              <a:t>인식을 수행하는 실행 코드</a:t>
            </a:r>
            <a:endParaRPr lang="en-US" altLang="ko-KR" dirty="0"/>
          </a:p>
          <a:p>
            <a:r>
              <a:rPr lang="en-US" altLang="ko-KR" dirty="0" err="1"/>
              <a:t>WebCamTextureToModel</a:t>
            </a:r>
            <a:endParaRPr lang="en-US" altLang="ko-KR" dirty="0"/>
          </a:p>
          <a:p>
            <a:pPr lvl="1"/>
            <a:r>
              <a:rPr lang="ko-KR" altLang="en-US" dirty="0"/>
              <a:t>웹캠  정보를 텍스처로 실시간으로 받아서</a:t>
            </a:r>
            <a:r>
              <a:rPr lang="en-US" altLang="ko-KR" dirty="0"/>
              <a:t>, </a:t>
            </a:r>
            <a:r>
              <a:rPr lang="ko-KR" altLang="en-US" dirty="0"/>
              <a:t>얼굴인식이 되는 경우 정보를 실시간으로 시각화</a:t>
            </a:r>
            <a:endParaRPr lang="en-US" altLang="ko-KR" dirty="0"/>
          </a:p>
          <a:p>
            <a:r>
              <a:rPr lang="en-US" altLang="ko-KR" dirty="0"/>
              <a:t>Fps </a:t>
            </a:r>
            <a:r>
              <a:rPr lang="en-US" altLang="ko-KR" dirty="0" err="1"/>
              <a:t>Mornitor</a:t>
            </a:r>
            <a:endParaRPr lang="en-US" altLang="ko-KR" dirty="0"/>
          </a:p>
          <a:p>
            <a:pPr lvl="1"/>
            <a:r>
              <a:rPr lang="en-US" altLang="ko-KR" dirty="0"/>
              <a:t>FPS </a:t>
            </a:r>
            <a:r>
              <a:rPr lang="ko-KR" altLang="en-US" dirty="0"/>
              <a:t>측정기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1D78081-E9EB-4E20-A558-CF0871BEF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195" y="0"/>
            <a:ext cx="6703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5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하지만 실행하면 에러가 남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딥러닝 데이터 셋을 설정 해 줘야함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2AE51A2-B8B4-4577-8D8F-824846062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97" y="2401274"/>
            <a:ext cx="10304976" cy="40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3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en-US" altLang="ko-KR" dirty="0" err="1"/>
              <a:t>OpenCVForUnity-StreamingAssets</a:t>
            </a:r>
            <a:r>
              <a:rPr lang="en-US" altLang="ko-KR" dirty="0"/>
              <a:t> </a:t>
            </a:r>
            <a:r>
              <a:rPr lang="ko-KR" altLang="en-US" dirty="0"/>
              <a:t>폴더를 선택후</a:t>
            </a:r>
            <a:endParaRPr lang="en-US" altLang="ko-KR" dirty="0"/>
          </a:p>
          <a:p>
            <a:pPr lvl="1"/>
            <a:r>
              <a:rPr lang="en-US" altLang="ko-KR" dirty="0"/>
              <a:t>Show In Explorer </a:t>
            </a:r>
            <a:r>
              <a:rPr lang="ko-KR" altLang="en-US" dirty="0"/>
              <a:t>선택</a:t>
            </a:r>
            <a:r>
              <a:rPr lang="en-US" altLang="ko-KR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A28402-A6C3-4DF7-AF80-E5B68A59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200" y="2559086"/>
            <a:ext cx="8924840" cy="38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5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en-US" altLang="ko-KR" dirty="0" err="1"/>
              <a:t>StreamingAsset</a:t>
            </a:r>
            <a:r>
              <a:rPr lang="en-US" altLang="ko-KR" dirty="0"/>
              <a:t> </a:t>
            </a:r>
            <a:r>
              <a:rPr lang="ko-KR" altLang="en-US" dirty="0"/>
              <a:t>폴더 복사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86061E1-6B23-40DA-A09B-63D662EF5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846" y="1391194"/>
            <a:ext cx="6318055" cy="48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상위폴더인 </a:t>
            </a:r>
            <a:r>
              <a:rPr lang="en-US" altLang="ko-KR" dirty="0"/>
              <a:t>Assets</a:t>
            </a:r>
            <a:r>
              <a:rPr lang="ko-KR" altLang="en-US" dirty="0"/>
              <a:t>에 붙여넣기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B11553-39F5-4798-B702-0251D6F16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182" y="1974960"/>
            <a:ext cx="6473925" cy="46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0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Assets\</a:t>
            </a:r>
            <a:r>
              <a:rPr lang="en-US" altLang="ko-KR" dirty="0" err="1"/>
              <a:t>StreamingAssets</a:t>
            </a:r>
            <a:r>
              <a:rPr lang="en-US" altLang="ko-KR" dirty="0"/>
              <a:t>\DNN</a:t>
            </a:r>
            <a:r>
              <a:rPr lang="ko-KR" altLang="en-US" dirty="0"/>
              <a:t>에 들어가기</a:t>
            </a:r>
            <a:endParaRPr lang="en-US" altLang="ko-KR" dirty="0"/>
          </a:p>
          <a:p>
            <a:r>
              <a:rPr lang="ko-KR" altLang="en-US" dirty="0"/>
              <a:t>다음의 </a:t>
            </a:r>
            <a:r>
              <a:rPr lang="en-US" altLang="ko-KR" dirty="0"/>
              <a:t>PDF</a:t>
            </a:r>
            <a:r>
              <a:rPr lang="ko-KR" altLang="en-US" dirty="0"/>
              <a:t>를 참고해야함</a:t>
            </a:r>
            <a:r>
              <a:rPr lang="en-US" altLang="ko-KR" dirty="0"/>
              <a:t>..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DC38F03-5AE9-4515-8C7B-579ECFD09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088" y="1832348"/>
            <a:ext cx="6707686" cy="48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비전이란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오감 중에 시각은 가장 강력한 인지 기능</a:t>
            </a:r>
            <a:endParaRPr lang="en-US" altLang="ko-KR" dirty="0"/>
          </a:p>
          <a:p>
            <a:r>
              <a:rPr lang="ko-KR" altLang="en-US" dirty="0"/>
              <a:t>컴퓨터 비전은 컴퓨터를 이용하여 시각 기능을 갖는 기계 장치를 만드는 기술 분야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375484"/>
            <a:ext cx="5112568" cy="39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pPr algn="l"/>
            <a:r>
              <a:rPr lang="ko-KR" altLang="en-US" sz="1800" b="0" i="0" u="none" strike="noStrike" baseline="0" dirty="0">
                <a:solidFill>
                  <a:srgbClr val="1155CD"/>
                </a:solidFill>
                <a:latin typeface="CenturyStd-Book"/>
                <a:hlinkClick r:id="rId3"/>
              </a:rPr>
              <a:t>아래의 얼굴인식을 위해 미리 학습된 모델을 다운로드 받아서 </a:t>
            </a:r>
            <a:r>
              <a:rPr lang="en-US" altLang="ko-KR" sz="1800" b="0" i="0" u="none" strike="noStrike" baseline="0" dirty="0">
                <a:solidFill>
                  <a:srgbClr val="1155CD"/>
                </a:solidFill>
                <a:latin typeface="CenturyStd-Book"/>
                <a:hlinkClick r:id="rId3"/>
              </a:rPr>
              <a:t>DNN </a:t>
            </a:r>
            <a:r>
              <a:rPr lang="ko-KR" altLang="en-US" sz="1800" b="0" i="0" u="none" strike="noStrike" baseline="0" dirty="0">
                <a:solidFill>
                  <a:srgbClr val="1155CD"/>
                </a:solidFill>
                <a:latin typeface="CenturyStd-Book"/>
                <a:hlinkClick r:id="rId3"/>
              </a:rPr>
              <a:t>폴더에 저장해야함</a:t>
            </a:r>
            <a:r>
              <a:rPr lang="en-US" altLang="ko-KR" sz="1800" b="0" i="0" u="none" strike="noStrike" baseline="0" dirty="0">
                <a:solidFill>
                  <a:srgbClr val="1155CD"/>
                </a:solidFill>
                <a:latin typeface="CenturyStd-Book"/>
                <a:hlinkClick r:id="rId3"/>
              </a:rPr>
              <a:t>! (</a:t>
            </a:r>
            <a:r>
              <a:rPr lang="ko-KR" altLang="en-US" sz="1800" b="0" i="0" u="none" strike="noStrike" baseline="0" dirty="0">
                <a:solidFill>
                  <a:srgbClr val="1155CD"/>
                </a:solidFill>
                <a:latin typeface="CenturyStd-Book"/>
                <a:hlinkClick r:id="rId3"/>
              </a:rPr>
              <a:t>다음의 링크 클릭</a:t>
            </a:r>
            <a:r>
              <a:rPr lang="en-US" altLang="ko-KR" sz="1800" b="0" i="0" u="none" strike="noStrike" baseline="0" dirty="0">
                <a:solidFill>
                  <a:srgbClr val="1155CD"/>
                </a:solidFill>
                <a:latin typeface="CenturyStd-Book"/>
                <a:hlinkClick r:id="rId3"/>
              </a:rPr>
              <a:t>)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1155CD"/>
                </a:solidFill>
                <a:latin typeface="CenturyStd-Book"/>
                <a:hlinkClick r:id="rId3"/>
              </a:rPr>
              <a:t>https://github.com/opencv/opencv_3rdparty/raw/dnn_samples_face_detector_20170830/res10_300x300_ssd_iter_140000.caffemodel</a:t>
            </a:r>
            <a:endParaRPr lang="en-US" altLang="ko-KR" sz="1800" b="0" i="0" u="none" strike="noStrike" baseline="0" dirty="0">
              <a:solidFill>
                <a:srgbClr val="1155CD"/>
              </a:solidFill>
              <a:latin typeface="CenturyStd-Book"/>
            </a:endParaRPr>
          </a:p>
          <a:p>
            <a:pPr algn="l"/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8C1199-2CC3-47F2-AE61-9AC476FDA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930" y="2559086"/>
            <a:ext cx="7310656" cy="39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저장 경로 잘 확인할것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C5BFFF-E189-4211-A0B3-566282B18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382" y="1518768"/>
            <a:ext cx="6354829" cy="462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pPr algn="l"/>
            <a:r>
              <a:rPr lang="ko-KR" altLang="en-US" sz="1800" dirty="0">
                <a:solidFill>
                  <a:srgbClr val="1155CD"/>
                </a:solidFill>
                <a:latin typeface="CenturyStd-Book"/>
                <a:hlinkClick r:id="rId3"/>
              </a:rPr>
              <a:t>딥러닝 데이터에 필요한 라벨 데이터가 필요함 다음의 텍스트를 저장해야함</a:t>
            </a:r>
            <a:endParaRPr lang="en-US" altLang="ko-KR" sz="1800" b="0" i="0" u="none" strike="noStrike" baseline="0" dirty="0">
              <a:solidFill>
                <a:srgbClr val="1155CD"/>
              </a:solidFill>
              <a:latin typeface="CenturyStd-Book"/>
              <a:hlinkClick r:id="rId3"/>
            </a:endParaRPr>
          </a:p>
          <a:p>
            <a:pPr algn="l"/>
            <a:r>
              <a:rPr lang="en-US" altLang="ko-KR" sz="1800" b="0" i="0" u="none" strike="noStrike" baseline="0" dirty="0">
                <a:solidFill>
                  <a:srgbClr val="1155CD"/>
                </a:solidFill>
                <a:latin typeface="CenturyStd-Book"/>
                <a:hlinkClick r:id="rId3"/>
              </a:rPr>
              <a:t>https://github.com/opencv/opencv/raw/master/samples/dnn/face_detector/deploy.prototxt</a:t>
            </a:r>
            <a:endParaRPr lang="en-US" altLang="ko-KR" sz="1800" dirty="0">
              <a:solidFill>
                <a:srgbClr val="000000"/>
              </a:solidFill>
              <a:latin typeface="CenturyStd-Book"/>
            </a:endParaRPr>
          </a:p>
          <a:p>
            <a:pPr algn="l"/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B3F9F18-2A7E-4018-84B4-B4A30FF38D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409"/>
          <a:stretch/>
        </p:blipFill>
        <p:spPr>
          <a:xfrm>
            <a:off x="1400122" y="2466807"/>
            <a:ext cx="9391756" cy="36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주의 </a:t>
            </a:r>
            <a:r>
              <a:rPr lang="en-US" altLang="ko-KR" dirty="0"/>
              <a:t>: </a:t>
            </a:r>
            <a:r>
              <a:rPr lang="ko-KR" altLang="en-US" dirty="0"/>
              <a:t>이름이 </a:t>
            </a:r>
            <a:r>
              <a:rPr lang="en-US" altLang="ko-KR" dirty="0" err="1"/>
              <a:t>deploy.prototxt</a:t>
            </a:r>
            <a:r>
              <a:rPr lang="en-US" altLang="ko-KR" dirty="0"/>
              <a:t> </a:t>
            </a:r>
            <a:r>
              <a:rPr lang="ko-KR" altLang="en-US" dirty="0"/>
              <a:t>여야함</a:t>
            </a:r>
            <a:r>
              <a:rPr lang="en-US" altLang="ko-KR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7030D3-7F86-41A6-9D2D-294E185C4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40" y="2204814"/>
            <a:ext cx="4331710" cy="4396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42D0B-0DDD-46E7-A096-F587DD1C6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310" y="2301339"/>
            <a:ext cx="6844367" cy="3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결과 테스트하기</a:t>
            </a:r>
            <a:r>
              <a:rPr lang="en-US" altLang="ko-KR" dirty="0"/>
              <a:t>! </a:t>
            </a:r>
            <a:r>
              <a:rPr lang="ko-KR" altLang="en-US" dirty="0"/>
              <a:t>인식이 매우 잘됨</a:t>
            </a:r>
            <a:r>
              <a:rPr lang="en-US" altLang="ko-KR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AF3B6D5-CD6A-4ABF-8E5D-91328F01D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16" y="2085431"/>
            <a:ext cx="10219354" cy="36351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8BD4E4F-FC53-46FD-B7A8-72EDE0F00954}"/>
                  </a:ext>
                </a:extLst>
              </p14:cNvPr>
              <p14:cNvContentPartPr/>
              <p14:nvPr/>
            </p14:nvContentPartPr>
            <p14:xfrm>
              <a:off x="6411240" y="2581200"/>
              <a:ext cx="1413360" cy="2108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8BD4E4F-FC53-46FD-B7A8-72EDE0F009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1880" y="2571840"/>
                <a:ext cx="1432080" cy="212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3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5975758" cy="4525963"/>
          </a:xfrm>
        </p:spPr>
        <p:txBody>
          <a:bodyPr>
            <a:normAutofit/>
          </a:bodyPr>
          <a:lstStyle/>
          <a:p>
            <a:r>
              <a:rPr lang="ko-KR" altLang="en-US" dirty="0"/>
              <a:t>이제 얼굴이 인식이 되면 누군지를 판단하는 </a:t>
            </a:r>
            <a:r>
              <a:rPr lang="en-US" altLang="ko-KR" dirty="0"/>
              <a:t>EDITH </a:t>
            </a:r>
            <a:r>
              <a:rPr lang="ko-KR" altLang="en-US" dirty="0"/>
              <a:t>스타일의 </a:t>
            </a:r>
            <a:r>
              <a:rPr lang="en-US" altLang="ko-KR" dirty="0"/>
              <a:t>UI</a:t>
            </a:r>
            <a:r>
              <a:rPr lang="ko-KR" altLang="en-US" dirty="0"/>
              <a:t>를 만들어 보자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다음의 구글 드라이브에서 패키지 다운로드후 임포트하기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https://drive.google.com/file/d/1Ov5wYTZbUmGg9f1OO_v6xqHXK4QChAMX/view?usp=sharing</a:t>
            </a:r>
            <a:endParaRPr lang="en-US" altLang="ko-KR" dirty="0"/>
          </a:p>
          <a:p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8A4D44-79C1-42E6-AD6D-334FF1A06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166" y="1323975"/>
            <a:ext cx="33337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5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en-US" altLang="ko-KR" dirty="0" err="1"/>
              <a:t>MyStuff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GameObject</a:t>
            </a:r>
            <a:r>
              <a:rPr lang="en-US" altLang="ko-KR" dirty="0"/>
              <a:t> </a:t>
            </a:r>
            <a:r>
              <a:rPr lang="ko-KR" altLang="en-US" dirty="0"/>
              <a:t>확인하기 </a:t>
            </a:r>
            <a:r>
              <a:rPr lang="en-US" altLang="ko-KR" dirty="0"/>
              <a:t>(</a:t>
            </a:r>
            <a:r>
              <a:rPr lang="ko-KR" altLang="en-US" dirty="0"/>
              <a:t>외국인 아저씨 프로필이 보임</a:t>
            </a:r>
            <a:r>
              <a:rPr lang="en-US" altLang="ko-KR" dirty="0"/>
              <a:t>-Thanks to </a:t>
            </a:r>
            <a:r>
              <a:rPr lang="en-US" altLang="ko-KR" dirty="0" err="1"/>
              <a:t>RiteshLR</a:t>
            </a:r>
            <a:r>
              <a:rPr lang="en-US" altLang="ko-KR" dirty="0"/>
              <a:t>) ( </a:t>
            </a:r>
            <a:r>
              <a:rPr lang="ko-KR" altLang="en-US" dirty="0"/>
              <a:t>좌표계 </a:t>
            </a:r>
            <a:r>
              <a:rPr lang="en-US" altLang="ko-KR" dirty="0"/>
              <a:t>0, 0, 0 </a:t>
            </a:r>
            <a:r>
              <a:rPr lang="ko-KR" altLang="en-US" dirty="0"/>
              <a:t>주의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5B34D20-ABA0-4E8B-BABF-DEEB83EE1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3890" y="2445429"/>
            <a:ext cx="12192000" cy="32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카메라 뷰를 뒤로 돌아가면 </a:t>
            </a:r>
            <a:r>
              <a:rPr lang="en-US" altLang="ko-KR" dirty="0"/>
              <a:t>UI </a:t>
            </a:r>
            <a:r>
              <a:rPr lang="ko-KR" altLang="en-US" dirty="0"/>
              <a:t>이미지가 제대로 된것을 볼 수 있음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70B6A4E-86A2-407D-8099-5862AD77A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350" y="2435056"/>
            <a:ext cx="88392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en-US" altLang="ko-KR" dirty="0" err="1"/>
              <a:t>GameObject</a:t>
            </a:r>
            <a:r>
              <a:rPr lang="ko-KR" altLang="en-US" dirty="0"/>
              <a:t>의 자식인 </a:t>
            </a:r>
            <a:r>
              <a:rPr lang="en-US" altLang="ko-KR" dirty="0"/>
              <a:t>GUI1</a:t>
            </a:r>
            <a:r>
              <a:rPr lang="ko-KR" altLang="en-US" dirty="0"/>
              <a:t>의 위치는</a:t>
            </a:r>
            <a:r>
              <a:rPr lang="en-US" altLang="ko-KR" dirty="0"/>
              <a:t>0, 0, 0</a:t>
            </a:r>
            <a:r>
              <a:rPr lang="ko-KR" altLang="en-US" dirty="0"/>
              <a:t>으로 조정해야함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C7B947B-A287-4797-9AC6-00F52DCF4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369" y="2194454"/>
            <a:ext cx="7247331" cy="44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8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OpenCV </a:t>
            </a:r>
            <a:r>
              <a:rPr lang="ko-KR" altLang="en-US" dirty="0"/>
              <a:t>부분에서 녹색 상자 대신 </a:t>
            </a:r>
            <a:r>
              <a:rPr lang="en-US" altLang="ko-KR" dirty="0" err="1"/>
              <a:t>Holo</a:t>
            </a:r>
            <a:r>
              <a:rPr lang="en-US" altLang="ko-KR" dirty="0"/>
              <a:t> UI</a:t>
            </a:r>
            <a:r>
              <a:rPr lang="ko-KR" altLang="en-US" dirty="0"/>
              <a:t>로 대체하기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DNNObjectDetectionWebcamTest</a:t>
            </a:r>
            <a:r>
              <a:rPr lang="en-US" altLang="ko-KR" dirty="0"/>
              <a:t> </a:t>
            </a:r>
            <a:r>
              <a:rPr lang="ko-KR" altLang="en-US" dirty="0"/>
              <a:t>편집하기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EA697CC-2FA6-4A70-8B5A-764992C1D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283" y="2365696"/>
            <a:ext cx="7668240" cy="42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7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 컴퓨터 비전인가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생활 속의 응용 예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338" y="1484784"/>
            <a:ext cx="3904663" cy="412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en-US" altLang="ko-KR" dirty="0"/>
              <a:t>65</a:t>
            </a:r>
            <a:r>
              <a:rPr lang="ko-KR" altLang="en-US" dirty="0"/>
              <a:t>번째 라인 변수중에 </a:t>
            </a:r>
            <a:r>
              <a:rPr lang="en-US" altLang="ko-KR" dirty="0"/>
              <a:t>GUI </a:t>
            </a:r>
            <a:r>
              <a:rPr lang="ko-KR" altLang="en-US" dirty="0"/>
              <a:t>변수들 생성</a:t>
            </a:r>
            <a:endParaRPr lang="en-US" altLang="ko-KR" dirty="0"/>
          </a:p>
          <a:p>
            <a:r>
              <a:rPr lang="en-US" altLang="ko-KR" dirty="0" err="1"/>
              <a:t>GUIObject</a:t>
            </a:r>
            <a:r>
              <a:rPr lang="en-US" altLang="ko-KR" dirty="0"/>
              <a:t> – </a:t>
            </a:r>
            <a:r>
              <a:rPr lang="ko-KR" altLang="en-US" dirty="0"/>
              <a:t>홀로 </a:t>
            </a:r>
            <a:r>
              <a:rPr lang="en-US" altLang="ko-KR" dirty="0"/>
              <a:t>GUI </a:t>
            </a:r>
            <a:r>
              <a:rPr lang="ko-KR" altLang="en-US" dirty="0"/>
              <a:t>배열 변수</a:t>
            </a:r>
            <a:endParaRPr lang="en-US" altLang="ko-KR" dirty="0"/>
          </a:p>
          <a:p>
            <a:r>
              <a:rPr lang="en-US" altLang="ko-KR" dirty="0"/>
              <a:t>x, y Threshold – </a:t>
            </a:r>
            <a:r>
              <a:rPr lang="ko-KR" altLang="en-US" dirty="0"/>
              <a:t>위치값 지정 값 </a:t>
            </a:r>
            <a:r>
              <a:rPr lang="en-US" altLang="ko-KR" dirty="0"/>
              <a:t>(</a:t>
            </a:r>
            <a:r>
              <a:rPr lang="ko-KR" altLang="en-US" dirty="0"/>
              <a:t>추후 에디터에서 약간 수정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1ED7F3C-0A47-4950-868F-9C6E53709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35" y="2895600"/>
            <a:ext cx="104108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3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우리가 추가할 함수는 </a:t>
            </a:r>
            <a:r>
              <a:rPr lang="en-US" altLang="ko-KR" dirty="0"/>
              <a:t>postprocess </a:t>
            </a:r>
            <a:r>
              <a:rPr lang="ko-KR" altLang="en-US" dirty="0"/>
              <a:t>함수임 </a:t>
            </a:r>
            <a:endParaRPr lang="en-US" altLang="ko-KR" dirty="0"/>
          </a:p>
          <a:p>
            <a:pPr lvl="1"/>
            <a:r>
              <a:rPr lang="ko-KR" altLang="en-US" dirty="0"/>
              <a:t>인식후 녹색 박스등을 그리는 작업을 하는 함수</a:t>
            </a:r>
            <a:endParaRPr lang="en-US" altLang="ko-KR" dirty="0"/>
          </a:p>
          <a:p>
            <a:pPr lvl="1"/>
            <a:r>
              <a:rPr lang="ko-KR" altLang="en-US" dirty="0"/>
              <a:t>여기의 마지막 루프 부분에서 </a:t>
            </a:r>
            <a:r>
              <a:rPr lang="en-US" altLang="ko-KR" dirty="0" err="1"/>
              <a:t>drawPred</a:t>
            </a:r>
            <a:r>
              <a:rPr lang="en-US" altLang="ko-KR" dirty="0"/>
              <a:t> </a:t>
            </a:r>
            <a:r>
              <a:rPr lang="ko-KR" altLang="en-US" dirty="0"/>
              <a:t>는 주석 처리</a:t>
            </a:r>
            <a:endParaRPr lang="en-US" altLang="ko-KR" dirty="0"/>
          </a:p>
          <a:p>
            <a:pPr lvl="1"/>
            <a:r>
              <a:rPr lang="ko-KR" altLang="en-US" dirty="0"/>
              <a:t>그후 위치와 스케일 값을 설정 해주는 코드를 추가해야함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D77F218-CAE6-4374-8D33-15D0DB29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792" y="2919444"/>
            <a:ext cx="8458540" cy="39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유니티로 돌아가서</a:t>
            </a:r>
            <a:r>
              <a:rPr lang="en-US" altLang="ko-KR" dirty="0"/>
              <a:t>, </a:t>
            </a:r>
            <a:r>
              <a:rPr lang="ko-KR" altLang="en-US" dirty="0"/>
              <a:t>이제 인스펙터에서 </a:t>
            </a:r>
            <a:r>
              <a:rPr lang="en-US" altLang="ko-KR" dirty="0" err="1"/>
              <a:t>GUIObject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설정</a:t>
            </a:r>
            <a:r>
              <a:rPr lang="en-US" altLang="ko-KR" dirty="0"/>
              <a:t>, </a:t>
            </a:r>
            <a:r>
              <a:rPr lang="ko-KR" altLang="en-US" dirty="0"/>
              <a:t>해당 변수 값은 </a:t>
            </a:r>
            <a:r>
              <a:rPr lang="en-US" altLang="ko-KR" dirty="0" err="1"/>
              <a:t>GameObject</a:t>
            </a:r>
            <a:r>
              <a:rPr lang="ko-KR" altLang="en-US" dirty="0"/>
              <a:t>로 설정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2DDD71C-96D3-4ED1-9FB0-A911F7A4F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468" y="2559086"/>
            <a:ext cx="6591855" cy="424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캔버스의 렌더 모드를 </a:t>
            </a:r>
            <a:r>
              <a:rPr lang="en-US" altLang="ko-KR" dirty="0"/>
              <a:t>Screen Space - Camera</a:t>
            </a:r>
            <a:r>
              <a:rPr lang="ko-KR" altLang="en-US" dirty="0"/>
              <a:t>로 변경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54F87C-D33E-44DD-B2C9-A0A760174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348" y="2559086"/>
            <a:ext cx="7959661" cy="41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2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메인 카메라의 </a:t>
            </a:r>
            <a:r>
              <a:rPr lang="en-US" altLang="ko-KR" dirty="0"/>
              <a:t>Z </a:t>
            </a:r>
            <a:r>
              <a:rPr lang="ko-KR" altLang="en-US" dirty="0"/>
              <a:t>위치를 </a:t>
            </a:r>
            <a:endParaRPr lang="en-US" altLang="ko-KR" dirty="0"/>
          </a:p>
          <a:p>
            <a:r>
              <a:rPr lang="ko-KR" altLang="en-US" dirty="0"/>
              <a:t>다음과 같이 변경</a:t>
            </a:r>
            <a:r>
              <a:rPr lang="en-US" altLang="ko-KR" dirty="0"/>
              <a:t>(-837)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B3B0179-2A99-466D-9383-6154DBE6F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473" y="1493240"/>
            <a:ext cx="6764695" cy="494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4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39E96E-FBF6-4872-8181-841C32C09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03313" y="1423865"/>
            <a:ext cx="5476166" cy="543413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11D2431-1459-42E8-8A67-FBDDFA3C26DF}"/>
              </a:ext>
            </a:extLst>
          </p:cNvPr>
          <p:cNvSpPr txBox="1">
            <a:spLocks/>
          </p:cNvSpPr>
          <p:nvPr/>
        </p:nvSpPr>
        <p:spPr>
          <a:xfrm>
            <a:off x="609600" y="1391194"/>
            <a:ext cx="560664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마지막으로 </a:t>
            </a:r>
            <a:r>
              <a:rPr lang="en-US" altLang="ko-KR" dirty="0"/>
              <a:t>Quad</a:t>
            </a:r>
            <a:r>
              <a:rPr lang="ko-KR" altLang="en-US" dirty="0"/>
              <a:t>에서 </a:t>
            </a:r>
            <a:r>
              <a:rPr lang="en-US" altLang="ko-KR" dirty="0" err="1"/>
              <a:t>WebCamTexture</a:t>
            </a:r>
            <a:endParaRPr lang="en-US" altLang="ko-KR" dirty="0"/>
          </a:p>
          <a:p>
            <a:r>
              <a:rPr lang="ko-KR" altLang="en-US" dirty="0"/>
              <a:t>부분에서 </a:t>
            </a:r>
            <a:r>
              <a:rPr lang="en-US" altLang="ko-KR" dirty="0"/>
              <a:t>Width</a:t>
            </a:r>
            <a:r>
              <a:rPr lang="ko-KR" altLang="en-US" dirty="0"/>
              <a:t>를 </a:t>
            </a:r>
            <a:r>
              <a:rPr lang="en-US" altLang="ko-KR" dirty="0"/>
              <a:t>740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427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D611165-36F5-4007-8CD0-660983F5E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882" r="46905"/>
          <a:stretch/>
        </p:blipFill>
        <p:spPr>
          <a:xfrm>
            <a:off x="609600" y="1974960"/>
            <a:ext cx="6473371" cy="238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01E389-DAD8-4A9B-96F1-4F28D6F30F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455"/>
          <a:stretch/>
        </p:blipFill>
        <p:spPr>
          <a:xfrm>
            <a:off x="7607227" y="1974960"/>
            <a:ext cx="4540869" cy="48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왜 컴퓨터 비전인가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팽창하는 응용</a:t>
            </a:r>
            <a:endParaRPr lang="en-US" altLang="ko-KR" dirty="0"/>
          </a:p>
          <a:p>
            <a:pPr lvl="1"/>
            <a:r>
              <a:rPr lang="ko-KR" altLang="en-US" dirty="0"/>
              <a:t>오락</a:t>
            </a:r>
            <a:r>
              <a:rPr lang="en-US" altLang="ko-KR" dirty="0"/>
              <a:t>, </a:t>
            </a:r>
            <a:r>
              <a:rPr lang="ko-KR" altLang="en-US" dirty="0"/>
              <a:t>교통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산업</a:t>
            </a:r>
            <a:r>
              <a:rPr lang="en-US" altLang="ko-KR" dirty="0"/>
              <a:t>, </a:t>
            </a:r>
            <a:r>
              <a:rPr lang="ko-KR" altLang="en-US" dirty="0"/>
              <a:t>계산 </a:t>
            </a:r>
            <a:r>
              <a:rPr lang="ko-KR" altLang="en-US" dirty="0" err="1"/>
              <a:t>사진학</a:t>
            </a:r>
            <a:r>
              <a:rPr lang="en-US" altLang="ko-KR" dirty="0"/>
              <a:t>, </a:t>
            </a:r>
            <a:r>
              <a:rPr lang="ko-KR" altLang="en-US" dirty="0"/>
              <a:t>의료</a:t>
            </a:r>
            <a:r>
              <a:rPr lang="en-US" altLang="ko-KR" dirty="0"/>
              <a:t>, </a:t>
            </a:r>
            <a:r>
              <a:rPr lang="ko-KR" altLang="en-US" dirty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농업</a:t>
            </a:r>
            <a:r>
              <a:rPr lang="en-US" altLang="ko-KR" dirty="0"/>
              <a:t>, </a:t>
            </a:r>
            <a:r>
              <a:rPr lang="ko-KR" altLang="en-US" dirty="0"/>
              <a:t>군사</a:t>
            </a:r>
            <a:r>
              <a:rPr lang="en-US" altLang="ko-KR" dirty="0"/>
              <a:t>, </a:t>
            </a:r>
            <a:r>
              <a:rPr lang="ko-KR" altLang="en-US" dirty="0" err="1"/>
              <a:t>모바일</a:t>
            </a:r>
            <a:r>
              <a:rPr lang="ko-KR" altLang="en-US" dirty="0"/>
              <a:t> 등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59" y="1916832"/>
            <a:ext cx="4978897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1.2.1 </a:t>
            </a:r>
            <a:r>
              <a:rPr lang="ko-KR" altLang="en-US" dirty="0"/>
              <a:t>과학적 접근과 공학적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목표 </a:t>
            </a:r>
            <a:r>
              <a:rPr lang="en-US" altLang="ko-KR" dirty="0"/>
              <a:t>1 : </a:t>
            </a:r>
            <a:r>
              <a:rPr lang="ko-KR" altLang="en-US" dirty="0"/>
              <a:t>사람의 시각에 맞먹는 인공 시각을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목표 </a:t>
            </a:r>
            <a:r>
              <a:rPr lang="en-US" altLang="ko-KR" dirty="0"/>
              <a:t>2 : </a:t>
            </a:r>
            <a:r>
              <a:rPr lang="ko-KR" altLang="en-US" dirty="0"/>
              <a:t>한정된 범위에서 특정한 임무를 달성하는 인공 시각을 만든다</a:t>
            </a:r>
            <a:r>
              <a:rPr lang="en-US" altLang="ko-KR" dirty="0"/>
              <a:t>.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459351"/>
            <a:ext cx="6048672" cy="119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3356992"/>
            <a:ext cx="4074895" cy="16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97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1.2.2 </a:t>
            </a:r>
            <a:r>
              <a:rPr lang="ko-KR" altLang="en-US" dirty="0"/>
              <a:t>계층적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전처리</a:t>
            </a:r>
            <a:endParaRPr lang="en-US" altLang="ko-KR" dirty="0"/>
          </a:p>
          <a:p>
            <a:pPr lvl="1"/>
            <a:r>
              <a:rPr lang="ko-KR" altLang="en-US" dirty="0"/>
              <a:t>주로 영상 처리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특징 추출</a:t>
            </a:r>
            <a:endParaRPr lang="en-US" altLang="ko-KR" dirty="0"/>
          </a:p>
          <a:p>
            <a:pPr lvl="1"/>
            <a:r>
              <a:rPr lang="ko-KR" altLang="en-US" dirty="0"/>
              <a:t>에지</a:t>
            </a:r>
            <a:r>
              <a:rPr lang="en-US" altLang="ko-KR" dirty="0"/>
              <a:t>, </a:t>
            </a:r>
            <a:r>
              <a:rPr lang="ko-KR" altLang="en-US" dirty="0"/>
              <a:t>선분</a:t>
            </a:r>
            <a:r>
              <a:rPr lang="en-US" altLang="ko-KR" dirty="0"/>
              <a:t>, </a:t>
            </a:r>
            <a:r>
              <a:rPr lang="ko-KR" altLang="en-US" dirty="0"/>
              <a:t>영역</a:t>
            </a:r>
            <a:r>
              <a:rPr lang="en-US" altLang="ko-KR" dirty="0"/>
              <a:t>, </a:t>
            </a:r>
            <a:r>
              <a:rPr lang="ko-KR" altLang="en-US" dirty="0"/>
              <a:t>텍스처</a:t>
            </a:r>
            <a:r>
              <a:rPr lang="en-US" altLang="ko-KR" dirty="0"/>
              <a:t>, </a:t>
            </a:r>
            <a:r>
              <a:rPr lang="ko-KR" altLang="en-US" dirty="0"/>
              <a:t>지역 특징 등을</a:t>
            </a:r>
            <a:r>
              <a:rPr lang="en-US" altLang="ko-KR" dirty="0"/>
              <a:t> </a:t>
            </a:r>
            <a:r>
              <a:rPr lang="ko-KR" altLang="en-US" dirty="0"/>
              <a:t>검출하고 특징 벡터 추출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해석</a:t>
            </a:r>
            <a:endParaRPr lang="en-US" altLang="ko-KR" dirty="0"/>
          </a:p>
          <a:p>
            <a:pPr lvl="1"/>
            <a:r>
              <a:rPr lang="ko-KR" altLang="en-US" dirty="0"/>
              <a:t>응용에 따라 다양한 형태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28" y="1192932"/>
            <a:ext cx="5302485" cy="1299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56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ko-KR" altLang="en-US" dirty="0"/>
              <a:t>우리의 목표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en-US" altLang="ko-KR" dirty="0"/>
              <a:t>EDITH</a:t>
            </a:r>
            <a:r>
              <a:rPr lang="ko-KR" altLang="en-US" dirty="0"/>
              <a:t>를 만들어 보기</a:t>
            </a:r>
            <a:r>
              <a:rPr lang="en-US" altLang="ko-KR" dirty="0"/>
              <a:t>! + VR</a:t>
            </a:r>
            <a:r>
              <a:rPr lang="ko-KR" altLang="en-US" dirty="0"/>
              <a:t>용 게임도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스파이더맨 파 프롬 홈 이디스 비밀 완벽 총정리!">
            <a:hlinkClick r:id="" action="ppaction://media"/>
            <a:extLst>
              <a:ext uri="{FF2B5EF4-FFF2-40B4-BE49-F238E27FC236}">
                <a16:creationId xmlns:a16="http://schemas.microsoft.com/office/drawing/2014/main" id="{FB0F31B6-ECC7-48AB-87F6-7A5DF9C57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43554" y="1974717"/>
            <a:ext cx="7326726" cy="412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6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증강현실에서 중요한 컴퓨터비전을 제공하는 오픈소스</a:t>
            </a:r>
            <a:endParaRPr lang="en-US" altLang="ko-KR" dirty="0"/>
          </a:p>
          <a:p>
            <a:pPr lvl="1"/>
            <a:r>
              <a:rPr lang="ko-KR" altLang="en-US" dirty="0"/>
              <a:t>마커</a:t>
            </a:r>
            <a:r>
              <a:rPr lang="en-US" altLang="ko-KR" dirty="0"/>
              <a:t>, </a:t>
            </a:r>
            <a:r>
              <a:rPr lang="ko-KR" altLang="en-US" dirty="0"/>
              <a:t>사람의 얼굴 인식</a:t>
            </a:r>
            <a:r>
              <a:rPr lang="en-US" altLang="ko-KR" dirty="0"/>
              <a:t>, </a:t>
            </a:r>
            <a:r>
              <a:rPr lang="ko-KR" altLang="en-US" dirty="0"/>
              <a:t>주위 사물 인식등에 관련된 컴퓨터 비전 기술들을 제공</a:t>
            </a:r>
            <a:endParaRPr lang="en-US" altLang="ko-KR" dirty="0"/>
          </a:p>
          <a:p>
            <a:pPr lvl="1"/>
            <a:r>
              <a:rPr lang="ko-KR" altLang="en-US" dirty="0"/>
              <a:t>여러분들이 마커를 사용화지 않는 독자적인 증강현실 혹은 가상현실 앱을 사용하려면 </a:t>
            </a:r>
            <a:r>
              <a:rPr lang="en-US" altLang="ko-KR" dirty="0"/>
              <a:t>OpenCV</a:t>
            </a:r>
            <a:r>
              <a:rPr lang="ko-KR" altLang="en-US" dirty="0"/>
              <a:t>를 사용해야함</a:t>
            </a:r>
            <a:endParaRPr lang="en-US" altLang="ko-KR" dirty="0"/>
          </a:p>
          <a:p>
            <a:pPr lvl="1"/>
            <a:r>
              <a:rPr lang="en-US" altLang="ko-KR" dirty="0"/>
              <a:t>OpenCV .NET</a:t>
            </a:r>
            <a:r>
              <a:rPr lang="ko-KR" altLang="en-US" dirty="0"/>
              <a:t>을 사용하거나 </a:t>
            </a:r>
            <a:r>
              <a:rPr lang="en-US" altLang="ko-KR" dirty="0"/>
              <a:t>C++ </a:t>
            </a:r>
            <a:r>
              <a:rPr lang="ko-KR" altLang="en-US" dirty="0"/>
              <a:t>버전을 </a:t>
            </a:r>
            <a:r>
              <a:rPr lang="en-US" altLang="ko-KR" dirty="0"/>
              <a:t>DLL </a:t>
            </a:r>
            <a:r>
              <a:rPr lang="ko-KR" altLang="en-US" dirty="0"/>
              <a:t>랩핑 </a:t>
            </a:r>
            <a:r>
              <a:rPr lang="en-US" altLang="ko-KR" dirty="0"/>
              <a:t>C#</a:t>
            </a:r>
            <a:r>
              <a:rPr lang="ko-KR" altLang="en-US" dirty="0"/>
              <a:t>의 마샬링 기능을 사용하여 충분히 구현할 수 있지만</a:t>
            </a:r>
            <a:r>
              <a:rPr lang="en-US" altLang="ko-KR" dirty="0"/>
              <a:t>… (</a:t>
            </a:r>
            <a:r>
              <a:rPr lang="ko-KR" altLang="en-US" dirty="0"/>
              <a:t>대략 풀타임 </a:t>
            </a:r>
            <a:r>
              <a:rPr lang="en-US" altLang="ko-KR" dirty="0"/>
              <a:t>3</a:t>
            </a:r>
            <a:r>
              <a:rPr lang="ko-KR" altLang="en-US" dirty="0"/>
              <a:t>개월 프로젝트</a:t>
            </a:r>
            <a:r>
              <a:rPr lang="en-US" altLang="ko-KR" dirty="0"/>
              <a:t>) </a:t>
            </a:r>
            <a:r>
              <a:rPr lang="ko-KR" altLang="en-US" dirty="0"/>
              <a:t>학과의 유료 애셋이 있으므로 활용 하자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https://drive.google.com/file/d/1xwgqjE6nT3tsBOLyvHtC59OdcIIW-4Us/view?usp=sharing</a:t>
            </a:r>
            <a:r>
              <a:rPr lang="en-US" altLang="ko-KR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4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-209006"/>
            <a:ext cx="10972800" cy="1600200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셋팅하기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91194"/>
            <a:ext cx="10325100" cy="4525963"/>
          </a:xfrm>
        </p:spPr>
        <p:txBody>
          <a:bodyPr/>
          <a:lstStyle/>
          <a:p>
            <a:r>
              <a:rPr lang="ko-KR" altLang="en-US" dirty="0"/>
              <a:t>유니티 새프로젝트 생성 </a:t>
            </a:r>
            <a:r>
              <a:rPr lang="en-US" altLang="ko-KR" dirty="0"/>
              <a:t>(EDITH)</a:t>
            </a:r>
          </a:p>
          <a:p>
            <a:r>
              <a:rPr lang="ko-KR" altLang="en-US" dirty="0"/>
              <a:t>이전장에서 다운로드 받은 패키지 파일 임포트</a:t>
            </a:r>
            <a:r>
              <a:rPr lang="en-US" altLang="ko-KR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14:cNvPr>
              <p14:cNvContentPartPr/>
              <p14:nvPr/>
            </p14:nvContentPartPr>
            <p14:xfrm>
              <a:off x="8102520" y="1974960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C3DA70-2C0B-4555-84CB-BD787F5BD7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3160" y="196560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2AC9EB-E61B-4F9A-A94C-185E4B097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398" y="2860765"/>
            <a:ext cx="5626435" cy="3218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3535F3-E3BC-4506-B2C3-1BA78EF5E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894" y="2399256"/>
            <a:ext cx="2652745" cy="43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65"/>
    </mc:Choice>
    <mc:Fallback xmlns="">
      <p:transition spd="slow" advTm="171365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7823</TotalTime>
  <Words>776</Words>
  <Application>Microsoft Office PowerPoint</Application>
  <PresentationFormat>Widescreen</PresentationFormat>
  <Paragraphs>152</Paragraphs>
  <Slides>36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CenturyStd-Book</vt:lpstr>
      <vt:lpstr>맑은 고딕</vt:lpstr>
      <vt:lpstr>Arial</vt:lpstr>
      <vt:lpstr>Century Gothic</vt:lpstr>
      <vt:lpstr>Courier New</vt:lpstr>
      <vt:lpstr>Palatino Linotype</vt:lpstr>
      <vt:lpstr>Wingdings</vt:lpstr>
      <vt:lpstr>Executive</vt:lpstr>
      <vt:lpstr>OpenCV를 활용한 증강/가상현실 구축</vt:lpstr>
      <vt:lpstr>컴퓨터 비전이란?</vt:lpstr>
      <vt:lpstr>1.1 왜 컴퓨터 비전인가?</vt:lpstr>
      <vt:lpstr>1.1 왜 컴퓨터 비전인가?</vt:lpstr>
      <vt:lpstr>1.2.1 과학적 접근과 공학적 접근</vt:lpstr>
      <vt:lpstr>1.2.2 계층적 처리</vt:lpstr>
      <vt:lpstr>우리의 목표?</vt:lpstr>
      <vt:lpstr>OpenCV란?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  <vt:lpstr>OpenCV 셋팅하기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Accurate, Robust, and Flexible Real-time Hand Tracking</dc:title>
  <dc:creator>user</dc:creator>
  <cp:lastModifiedBy>김 동현</cp:lastModifiedBy>
  <cp:revision>225</cp:revision>
  <cp:lastPrinted>2021-05-04T01:30:20Z</cp:lastPrinted>
  <dcterms:created xsi:type="dcterms:W3CDTF">2015-05-11T01:42:12Z</dcterms:created>
  <dcterms:modified xsi:type="dcterms:W3CDTF">2021-05-27T12:18:03Z</dcterms:modified>
</cp:coreProperties>
</file>